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60" r:id="rId5"/>
    <p:sldId id="262" r:id="rId6"/>
    <p:sldId id="265" r:id="rId7"/>
    <p:sldId id="267" r:id="rId8"/>
    <p:sldId id="268" r:id="rId9"/>
    <p:sldId id="269" r:id="rId10"/>
    <p:sldId id="270" r:id="rId11"/>
    <p:sldId id="273" r:id="rId12"/>
    <p:sldId id="274" r:id="rId13"/>
    <p:sldId id="275" r:id="rId14"/>
    <p:sldId id="278" r:id="rId15"/>
    <p:sldId id="279" r:id="rId16"/>
    <p:sldId id="276" r:id="rId17"/>
    <p:sldId id="277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8202" autoAdjust="0"/>
  </p:normalViewPr>
  <p:slideViewPr>
    <p:cSldViewPr snapToGrid="0">
      <p:cViewPr varScale="1">
        <p:scale>
          <a:sx n="72" d="100"/>
          <a:sy n="72" d="100"/>
        </p:scale>
        <p:origin x="126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C9553B-C29B-4A35-AC99-793D732E3D86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B6AB9E-158D-4766-822C-FD9585F560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3340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6AB9E-158D-4766-822C-FD9585F560DD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978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B6AB9E-158D-4766-822C-FD9585F560DD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255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9E078-B6CD-4458-8FD1-B1210D73EABE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B7DA4-6798-41BE-A8E3-E2EFC05BB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005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9E078-B6CD-4458-8FD1-B1210D73EABE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B7DA4-6798-41BE-A8E3-E2EFC05BB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124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9E078-B6CD-4458-8FD1-B1210D73EABE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B7DA4-6798-41BE-A8E3-E2EFC05BB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9669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9E078-B6CD-4458-8FD1-B1210D73EABE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B7DA4-6798-41BE-A8E3-E2EFC05BB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1787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9E078-B6CD-4458-8FD1-B1210D73EABE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B7DA4-6798-41BE-A8E3-E2EFC05BB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3396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9E078-B6CD-4458-8FD1-B1210D73EABE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B7DA4-6798-41BE-A8E3-E2EFC05BB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6110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9E078-B6CD-4458-8FD1-B1210D73EABE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B7DA4-6798-41BE-A8E3-E2EFC05BB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970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9E078-B6CD-4458-8FD1-B1210D73EABE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B7DA4-6798-41BE-A8E3-E2EFC05BB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5641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9E078-B6CD-4458-8FD1-B1210D73EABE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B7DA4-6798-41BE-A8E3-E2EFC05BB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227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9E078-B6CD-4458-8FD1-B1210D73EABE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B7DA4-6798-41BE-A8E3-E2EFC05BB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920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9E078-B6CD-4458-8FD1-B1210D73EABE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B7DA4-6798-41BE-A8E3-E2EFC05BB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4127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59E078-B6CD-4458-8FD1-B1210D73EABE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B7DA4-6798-41BE-A8E3-E2EFC05BBF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0368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5355637" y="2169301"/>
            <a:ext cx="1480726" cy="5921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7000"/>
              </a:lnSpc>
              <a:spcBef>
                <a:spcPts val="1200"/>
              </a:spcBef>
              <a:spcAft>
                <a:spcPts val="600"/>
              </a:spcAft>
            </a:pPr>
            <a:r>
              <a:rPr lang="en-US" altLang="ko-KR" sz="3300" b="1" kern="1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We Fit</a:t>
            </a:r>
            <a:endParaRPr lang="ko-KR" altLang="ko-KR" sz="3300" b="1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261288" y="3657986"/>
            <a:ext cx="1651414" cy="3649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ko-KR" altLang="en-US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시연 시나리오</a:t>
            </a:r>
            <a:endParaRPr lang="ko-KR" altLang="ko-KR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715000" y="4569750"/>
            <a:ext cx="6096000" cy="15855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endParaRPr lang="ko-KR" altLang="ko-KR" kern="100" dirty="0" smtClean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r">
              <a:lnSpc>
                <a:spcPct val="107000"/>
              </a:lnSpc>
              <a:spcAft>
                <a:spcPts val="800"/>
              </a:spcAft>
            </a:pPr>
            <a:r>
              <a:rPr lang="en-US" altLang="ko-KR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2022.07.04 ~ 2022.08.19</a:t>
            </a:r>
            <a:endParaRPr lang="ko-KR" altLang="ko-KR" kern="100" dirty="0" smtClean="0">
              <a:latin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r">
              <a:lnSpc>
                <a:spcPct val="107000"/>
              </a:lnSpc>
              <a:spcAft>
                <a:spcPts val="800"/>
              </a:spcAft>
            </a:pPr>
            <a:r>
              <a:rPr lang="ko-KR" altLang="ko-KR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대전 공통 </a:t>
            </a:r>
            <a:r>
              <a:rPr lang="en-US" altLang="ko-KR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2</a:t>
            </a:r>
            <a:r>
              <a:rPr lang="ko-KR" altLang="ko-KR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반</a:t>
            </a:r>
          </a:p>
          <a:p>
            <a:pPr algn="r">
              <a:lnSpc>
                <a:spcPct val="107000"/>
              </a:lnSpc>
              <a:spcAft>
                <a:spcPts val="800"/>
              </a:spcAft>
            </a:pPr>
            <a:r>
              <a:rPr lang="ko-KR" altLang="ko-KR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유영진 강승훈 </a:t>
            </a:r>
            <a:r>
              <a:rPr lang="ko-KR" altLang="ko-KR" kern="100" dirty="0" err="1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김진산</a:t>
            </a:r>
            <a:r>
              <a:rPr lang="ko-KR" altLang="ko-KR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kern="100" dirty="0" err="1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윤영훈</a:t>
            </a:r>
            <a:r>
              <a:rPr lang="ko-KR" altLang="ko-KR" kern="1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 조성환 서준희</a:t>
            </a:r>
            <a:endParaRPr lang="ko-KR" altLang="ko-KR" kern="100" dirty="0">
              <a:latin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04570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433"/>
          <a:stretch/>
        </p:blipFill>
        <p:spPr>
          <a:xfrm>
            <a:off x="1080000" y="850263"/>
            <a:ext cx="5456487" cy="50400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3327900" y="4731264"/>
            <a:ext cx="958350" cy="2979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841842" y="2695804"/>
            <a:ext cx="5000263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[</a:t>
            </a:r>
            <a:r>
              <a:rPr lang="ko-KR" altLang="en-US" sz="2000" b="1" dirty="0" smtClean="0"/>
              <a:t>싫어하는 </a:t>
            </a:r>
            <a:r>
              <a:rPr lang="en-US" altLang="ko-KR" sz="2000" b="1" dirty="0" smtClean="0"/>
              <a:t>MBTI </a:t>
            </a:r>
            <a:r>
              <a:rPr lang="ko-KR" altLang="en-US" sz="2000" b="1" dirty="0" err="1" smtClean="0"/>
              <a:t>모달</a:t>
            </a:r>
            <a:r>
              <a:rPr lang="ko-KR" altLang="en-US" sz="2000" b="1" dirty="0" smtClean="0"/>
              <a:t> 페이지</a:t>
            </a:r>
            <a:r>
              <a:rPr lang="en-US" altLang="ko-KR" sz="2000" b="1" dirty="0" smtClean="0"/>
              <a:t>]</a:t>
            </a:r>
          </a:p>
          <a:p>
            <a:endParaRPr lang="en-US" altLang="ko-KR" dirty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결정하기</a:t>
            </a:r>
            <a:r>
              <a:rPr lang="en-US" altLang="ko-KR" sz="1500" dirty="0" smtClean="0"/>
              <a:t>‘ </a:t>
            </a:r>
            <a:r>
              <a:rPr lang="ko-KR" altLang="en-US" sz="1500" dirty="0" smtClean="0"/>
              <a:t>버튼으로 만나기 싫은 </a:t>
            </a:r>
            <a:r>
              <a:rPr lang="en-US" altLang="ko-KR" sz="1500" dirty="0" err="1" smtClean="0"/>
              <a:t>mbti</a:t>
            </a:r>
            <a:r>
              <a:rPr lang="en-US" altLang="ko-KR" sz="1500" dirty="0" smtClean="0"/>
              <a:t> </a:t>
            </a:r>
            <a:r>
              <a:rPr lang="ko-KR" altLang="en-US" sz="1500" dirty="0" smtClean="0"/>
              <a:t>저장</a:t>
            </a:r>
            <a:endParaRPr lang="en-US" altLang="ko-KR" sz="1500" dirty="0" smtClean="0"/>
          </a:p>
        </p:txBody>
      </p:sp>
    </p:spTree>
    <p:extLst>
      <p:ext uri="{BB962C8B-B14F-4D97-AF65-F5344CB8AC3E}">
        <p14:creationId xmlns:p14="http://schemas.microsoft.com/office/powerpoint/2010/main" val="1973122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461"/>
          <a:stretch/>
        </p:blipFill>
        <p:spPr>
          <a:xfrm>
            <a:off x="1800000" y="720000"/>
            <a:ext cx="8150056" cy="3600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229793" y="4810354"/>
            <a:ext cx="5000263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[</a:t>
            </a:r>
            <a:r>
              <a:rPr lang="ko-KR" altLang="en-US" sz="2000" b="1" dirty="0" err="1" smtClean="0"/>
              <a:t>대화카드</a:t>
            </a:r>
            <a:r>
              <a:rPr lang="ko-KR" altLang="en-US" sz="2000" b="1" dirty="0" smtClean="0"/>
              <a:t> 페이지</a:t>
            </a:r>
            <a:r>
              <a:rPr lang="en-US" altLang="ko-KR" sz="2000" b="1" dirty="0" smtClean="0"/>
              <a:t>]</a:t>
            </a:r>
          </a:p>
          <a:p>
            <a:endParaRPr lang="en-US" altLang="ko-KR" dirty="0"/>
          </a:p>
          <a:p>
            <a:r>
              <a:rPr lang="en-US" altLang="ko-KR" sz="1500" dirty="0" smtClean="0"/>
              <a:t>‘</a:t>
            </a:r>
            <a:r>
              <a:rPr lang="ko-KR" altLang="en-US" sz="1500" dirty="0" err="1" smtClean="0"/>
              <a:t>대화카드</a:t>
            </a:r>
            <a:r>
              <a:rPr lang="en-US" altLang="ko-KR" sz="1500" dirty="0" smtClean="0"/>
              <a:t>‘ </a:t>
            </a:r>
            <a:r>
              <a:rPr lang="ko-KR" altLang="en-US" sz="1500" dirty="0" smtClean="0"/>
              <a:t>버튼으로 </a:t>
            </a:r>
            <a:r>
              <a:rPr lang="ko-KR" altLang="en-US" sz="1500" dirty="0" err="1" smtClean="0"/>
              <a:t>대화카드</a:t>
            </a:r>
            <a:r>
              <a:rPr lang="ko-KR" altLang="en-US" sz="1500" dirty="0" smtClean="0"/>
              <a:t> 시작</a:t>
            </a:r>
            <a:endParaRPr lang="en-US" altLang="ko-KR" sz="1500" dirty="0" smtClean="0"/>
          </a:p>
          <a:p>
            <a:endParaRPr lang="en-US" altLang="ko-KR" sz="1500" dirty="0"/>
          </a:p>
          <a:p>
            <a:r>
              <a:rPr lang="en-US" altLang="ko-KR" sz="1500" dirty="0" smtClean="0"/>
              <a:t>- </a:t>
            </a:r>
            <a:r>
              <a:rPr lang="ko-KR" altLang="en-US" sz="1500" dirty="0" smtClean="0"/>
              <a:t>모든 사용자가 버튼을 누르면 </a:t>
            </a:r>
            <a:r>
              <a:rPr lang="ko-KR" altLang="en-US" sz="1500" dirty="0" err="1" smtClean="0"/>
              <a:t>대화카드</a:t>
            </a:r>
            <a:r>
              <a:rPr lang="ko-KR" altLang="en-US" sz="1500" dirty="0" smtClean="0"/>
              <a:t> 시작됨</a:t>
            </a:r>
            <a:endParaRPr lang="en-US" altLang="ko-KR" sz="1500" dirty="0" smtClean="0"/>
          </a:p>
        </p:txBody>
      </p:sp>
      <p:sp>
        <p:nvSpPr>
          <p:cNvPr id="4" name="직사각형 3"/>
          <p:cNvSpPr/>
          <p:nvPr/>
        </p:nvSpPr>
        <p:spPr>
          <a:xfrm>
            <a:off x="8678834" y="2879886"/>
            <a:ext cx="958350" cy="2979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438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73"/>
          <a:stretch/>
        </p:blipFill>
        <p:spPr>
          <a:xfrm>
            <a:off x="1800000" y="720000"/>
            <a:ext cx="8161329" cy="3600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229793" y="4810354"/>
            <a:ext cx="500026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[</a:t>
            </a:r>
            <a:r>
              <a:rPr lang="ko-KR" altLang="en-US" sz="2000" b="1" dirty="0" err="1" smtClean="0"/>
              <a:t>대화카드</a:t>
            </a:r>
            <a:r>
              <a:rPr lang="ko-KR" altLang="en-US" sz="2000" b="1" dirty="0" smtClean="0"/>
              <a:t> 페이지</a:t>
            </a:r>
            <a:r>
              <a:rPr lang="en-US" altLang="ko-KR" sz="2000" b="1" dirty="0" smtClean="0"/>
              <a:t>]</a:t>
            </a:r>
          </a:p>
          <a:p>
            <a:endParaRPr lang="en-US" altLang="ko-KR" dirty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다음 </a:t>
            </a:r>
            <a:r>
              <a:rPr lang="ko-KR" altLang="en-US" sz="1500" dirty="0" err="1" smtClean="0"/>
              <a:t>대화카드</a:t>
            </a:r>
            <a:r>
              <a:rPr lang="en-US" altLang="ko-KR" sz="1500" dirty="0" smtClean="0"/>
              <a:t>‘ </a:t>
            </a:r>
            <a:r>
              <a:rPr lang="ko-KR" altLang="en-US" sz="1500" dirty="0" smtClean="0"/>
              <a:t>버튼으로 </a:t>
            </a:r>
            <a:r>
              <a:rPr lang="ko-KR" altLang="en-US" sz="1500" dirty="0" err="1" smtClean="0"/>
              <a:t>대화카드</a:t>
            </a:r>
            <a:r>
              <a:rPr lang="ko-KR" altLang="en-US" sz="1500" dirty="0" smtClean="0"/>
              <a:t> 변경</a:t>
            </a:r>
            <a:endParaRPr lang="en-US" altLang="ko-KR" sz="1500" dirty="0" smtClean="0"/>
          </a:p>
          <a:p>
            <a:endParaRPr lang="en-US" altLang="ko-KR" sz="1500" dirty="0"/>
          </a:p>
          <a:p>
            <a:r>
              <a:rPr lang="en-US" altLang="ko-KR" sz="1500" dirty="0" smtClean="0"/>
              <a:t>- </a:t>
            </a:r>
            <a:r>
              <a:rPr lang="ko-KR" altLang="en-US" sz="1500" dirty="0" err="1" smtClean="0"/>
              <a:t>대화카드</a:t>
            </a:r>
            <a:r>
              <a:rPr lang="ko-KR" altLang="en-US" sz="1500" dirty="0" smtClean="0"/>
              <a:t> </a:t>
            </a:r>
            <a:r>
              <a:rPr lang="ko-KR" altLang="en-US" sz="1500" dirty="0" err="1" smtClean="0"/>
              <a:t>종료시</a:t>
            </a:r>
            <a:r>
              <a:rPr lang="ko-KR" altLang="en-US" sz="1500" dirty="0" smtClean="0"/>
              <a:t> 목소리 필터 해제</a:t>
            </a:r>
            <a:r>
              <a:rPr lang="en-US" altLang="ko-KR" sz="1500" dirty="0" smtClean="0"/>
              <a:t>,</a:t>
            </a:r>
            <a:r>
              <a:rPr lang="ko-KR" altLang="en-US" sz="1500" dirty="0" smtClean="0"/>
              <a:t> 비디오 켜짐 및 얼굴 필터 </a:t>
            </a:r>
            <a:endParaRPr lang="en-US" altLang="ko-KR" sz="1500" dirty="0" smtClean="0"/>
          </a:p>
        </p:txBody>
      </p:sp>
      <p:sp>
        <p:nvSpPr>
          <p:cNvPr id="4" name="직사각형 3"/>
          <p:cNvSpPr/>
          <p:nvPr/>
        </p:nvSpPr>
        <p:spPr>
          <a:xfrm>
            <a:off x="8735279" y="1615531"/>
            <a:ext cx="958350" cy="2979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211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229793" y="4810354"/>
            <a:ext cx="5000263" cy="1646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[</a:t>
            </a:r>
            <a:r>
              <a:rPr lang="ko-KR" altLang="en-US" sz="2000" b="1" dirty="0" smtClean="0"/>
              <a:t>밸런스 게임 선택 페이지</a:t>
            </a:r>
            <a:r>
              <a:rPr lang="en-US" altLang="ko-KR" sz="2000" b="1" dirty="0" smtClean="0"/>
              <a:t>]</a:t>
            </a:r>
          </a:p>
          <a:p>
            <a:endParaRPr lang="en-US" altLang="ko-KR" dirty="0" smtClean="0"/>
          </a:p>
          <a:p>
            <a:r>
              <a:rPr lang="en-US" altLang="ko-KR" sz="1500" dirty="0" smtClean="0"/>
              <a:t>‘</a:t>
            </a:r>
            <a:r>
              <a:rPr lang="ko-KR" altLang="en-US" sz="1500" dirty="0"/>
              <a:t>밸</a:t>
            </a:r>
            <a:r>
              <a:rPr lang="ko-KR" altLang="en-US" sz="1500" dirty="0" smtClean="0"/>
              <a:t>런스 게임</a:t>
            </a:r>
            <a:r>
              <a:rPr lang="en-US" altLang="ko-KR" sz="1500" dirty="0" smtClean="0"/>
              <a:t>’ </a:t>
            </a:r>
            <a:r>
              <a:rPr lang="ko-KR" altLang="en-US" sz="1500" dirty="0" smtClean="0"/>
              <a:t>클릭 시 게임 시작</a:t>
            </a:r>
            <a:endParaRPr lang="en-US" altLang="ko-KR" sz="1500" dirty="0"/>
          </a:p>
          <a:p>
            <a:endParaRPr lang="en-US" altLang="ko-KR" dirty="0"/>
          </a:p>
          <a:p>
            <a:r>
              <a:rPr lang="en-US" altLang="ko-KR" sz="1500" dirty="0" smtClean="0"/>
              <a:t>- </a:t>
            </a:r>
            <a:r>
              <a:rPr lang="ko-KR" altLang="en-US" sz="1500" dirty="0" smtClean="0"/>
              <a:t>모든 참가자가 버튼 선택 시 게임 시작</a:t>
            </a:r>
            <a:endParaRPr lang="en-US" altLang="ko-KR" sz="1500" dirty="0" smtClean="0"/>
          </a:p>
          <a:p>
            <a:r>
              <a:rPr lang="en-US" altLang="ko-KR" sz="1500" dirty="0" smtClean="0"/>
              <a:t>- </a:t>
            </a:r>
            <a:r>
              <a:rPr lang="ko-KR" altLang="en-US" sz="1500" dirty="0" smtClean="0"/>
              <a:t>밸런스 게임 종료 시 얼굴 필터 해제</a:t>
            </a:r>
            <a:endParaRPr lang="en-US" altLang="ko-KR" sz="1500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961"/>
          <a:stretch/>
        </p:blipFill>
        <p:spPr>
          <a:xfrm>
            <a:off x="1800000" y="720000"/>
            <a:ext cx="8187905" cy="3600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8385324" y="1288154"/>
            <a:ext cx="958350" cy="2979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58452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229793" y="4810354"/>
            <a:ext cx="5000263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[</a:t>
            </a:r>
            <a:r>
              <a:rPr lang="ko-KR" altLang="en-US" sz="2000" b="1" dirty="0" smtClean="0"/>
              <a:t>밸런스 게임 페이지</a:t>
            </a:r>
            <a:r>
              <a:rPr lang="en-US" altLang="ko-KR" sz="2000" b="1" dirty="0" smtClean="0"/>
              <a:t>]</a:t>
            </a:r>
          </a:p>
          <a:p>
            <a:endParaRPr lang="en-US" altLang="ko-KR" dirty="0" smtClean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문항</a:t>
            </a:r>
            <a:r>
              <a:rPr lang="en-US" altLang="ko-KR" sz="1500" dirty="0" smtClean="0"/>
              <a:t>’ </a:t>
            </a:r>
            <a:r>
              <a:rPr lang="ko-KR" altLang="en-US" sz="1500" dirty="0" smtClean="0"/>
              <a:t>버튼 선택 시 문항 선택됨</a:t>
            </a:r>
            <a:endParaRPr lang="en-US" altLang="ko-KR" sz="1500" dirty="0" smtClean="0"/>
          </a:p>
          <a:p>
            <a:r>
              <a:rPr lang="en-US" altLang="ko-KR" sz="1500" dirty="0" smtClean="0"/>
              <a:t>‘</a:t>
            </a:r>
            <a:r>
              <a:rPr lang="ko-KR" altLang="en-US" sz="1500" dirty="0" err="1" smtClean="0"/>
              <a:t>다음문제</a:t>
            </a:r>
            <a:r>
              <a:rPr lang="en-US" altLang="ko-KR" sz="1500" dirty="0" smtClean="0"/>
              <a:t>’ </a:t>
            </a:r>
            <a:r>
              <a:rPr lang="ko-KR" altLang="en-US" sz="1500" dirty="0" smtClean="0"/>
              <a:t>버튼 선택 시 다음 문항으로 이동</a:t>
            </a:r>
            <a:r>
              <a:rPr lang="en-US" altLang="ko-KR" sz="1500" dirty="0" smtClean="0"/>
              <a:t> </a:t>
            </a:r>
            <a:endParaRPr lang="en-US" altLang="ko-KR" sz="1500" dirty="0"/>
          </a:p>
          <a:p>
            <a:endParaRPr lang="en-US" altLang="ko-KR" dirty="0"/>
          </a:p>
          <a:p>
            <a:r>
              <a:rPr lang="en-US" altLang="ko-KR" sz="1500" dirty="0" smtClean="0"/>
              <a:t>- </a:t>
            </a:r>
            <a:r>
              <a:rPr lang="ko-KR" altLang="en-US" sz="1500" dirty="0" smtClean="0"/>
              <a:t>모든 참가자가 버튼 선택 시 게임 시작</a:t>
            </a:r>
            <a:endParaRPr lang="en-US" altLang="ko-KR" sz="1500" dirty="0" smtClean="0"/>
          </a:p>
          <a:p>
            <a:r>
              <a:rPr lang="en-US" altLang="ko-KR" sz="1500" dirty="0" smtClean="0"/>
              <a:t>- </a:t>
            </a:r>
            <a:r>
              <a:rPr lang="ko-KR" altLang="en-US" sz="1500" dirty="0" smtClean="0"/>
              <a:t>밸런스 게임 종료 시 얼굴 필터 해제</a:t>
            </a:r>
            <a:endParaRPr lang="en-US" altLang="ko-KR" sz="1500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000" y="720000"/>
            <a:ext cx="7113839" cy="3600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7188701" y="1197844"/>
            <a:ext cx="1673078" cy="121798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92462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229793" y="4810354"/>
            <a:ext cx="500026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[</a:t>
            </a:r>
            <a:r>
              <a:rPr lang="ko-KR" altLang="en-US" sz="2000" b="1" dirty="0" smtClean="0"/>
              <a:t>게임 선택 페이지</a:t>
            </a:r>
            <a:r>
              <a:rPr lang="en-US" altLang="ko-KR" sz="2000" b="1" dirty="0" smtClean="0"/>
              <a:t>]</a:t>
            </a:r>
          </a:p>
          <a:p>
            <a:endParaRPr lang="en-US" altLang="ko-KR" dirty="0" smtClean="0"/>
          </a:p>
          <a:p>
            <a:r>
              <a:rPr lang="en-US" altLang="ko-KR" sz="1500" dirty="0" smtClean="0"/>
              <a:t>‘</a:t>
            </a:r>
            <a:r>
              <a:rPr lang="ko-KR" altLang="en-US" sz="1500" dirty="0" err="1" smtClean="0"/>
              <a:t>캐치마인드</a:t>
            </a:r>
            <a:r>
              <a:rPr lang="en-US" altLang="ko-KR" sz="1500" dirty="0" smtClean="0"/>
              <a:t>’ </a:t>
            </a:r>
            <a:r>
              <a:rPr lang="ko-KR" altLang="en-US" sz="1500" dirty="0" smtClean="0"/>
              <a:t>버튼 선택 시 </a:t>
            </a:r>
            <a:r>
              <a:rPr lang="ko-KR" altLang="en-US" sz="1500" dirty="0" err="1" smtClean="0"/>
              <a:t>캐치마인드</a:t>
            </a:r>
            <a:r>
              <a:rPr lang="ko-KR" altLang="en-US" sz="1500" dirty="0"/>
              <a:t> </a:t>
            </a:r>
            <a:r>
              <a:rPr lang="ko-KR" altLang="en-US" sz="1500" dirty="0" smtClean="0"/>
              <a:t>실행</a:t>
            </a:r>
            <a:endParaRPr lang="en-US" altLang="ko-KR" sz="1500" dirty="0" smtClean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고요속의외침</a:t>
            </a:r>
            <a:r>
              <a:rPr lang="en-US" altLang="ko-KR" sz="1500" dirty="0" smtClean="0"/>
              <a:t>’ </a:t>
            </a:r>
            <a:r>
              <a:rPr lang="ko-KR" altLang="en-US" sz="1500" dirty="0" smtClean="0"/>
              <a:t>버튼 선택 시 </a:t>
            </a:r>
            <a:r>
              <a:rPr lang="ko-KR" altLang="en-US" sz="1500" dirty="0" err="1" smtClean="0"/>
              <a:t>고요속의</a:t>
            </a:r>
            <a:r>
              <a:rPr lang="ko-KR" altLang="en-US" sz="1500" dirty="0" smtClean="0"/>
              <a:t> 외침 실행</a:t>
            </a:r>
            <a:r>
              <a:rPr lang="en-US" altLang="ko-KR" sz="1500" dirty="0" smtClean="0"/>
              <a:t> </a:t>
            </a:r>
            <a:endParaRPr lang="en-US" altLang="ko-KR" sz="15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000" y="720000"/>
            <a:ext cx="7113839" cy="3600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7312879" y="1141272"/>
            <a:ext cx="1356989" cy="44965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3919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229793" y="4810354"/>
            <a:ext cx="5997940" cy="1369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[</a:t>
            </a:r>
            <a:r>
              <a:rPr lang="ko-KR" altLang="en-US" sz="2000" b="1" dirty="0" err="1" smtClean="0"/>
              <a:t>캐치마인드</a:t>
            </a:r>
            <a:r>
              <a:rPr lang="ko-KR" altLang="en-US" sz="2000" b="1" dirty="0" smtClean="0"/>
              <a:t> 게임 페이지</a:t>
            </a:r>
            <a:r>
              <a:rPr lang="en-US" altLang="ko-KR" sz="2000" b="1" dirty="0" smtClean="0"/>
              <a:t>]</a:t>
            </a:r>
          </a:p>
          <a:p>
            <a:endParaRPr lang="en-US" altLang="ko-KR" dirty="0"/>
          </a:p>
          <a:p>
            <a:r>
              <a:rPr lang="ko-KR" altLang="en-US" sz="1500" dirty="0" smtClean="0"/>
              <a:t>출제자는 해당 캔버스에 그림을 그릴 수 있다</a:t>
            </a:r>
            <a:r>
              <a:rPr lang="en-US" altLang="ko-KR" sz="1500" dirty="0" smtClean="0"/>
              <a:t>.</a:t>
            </a:r>
          </a:p>
          <a:p>
            <a:r>
              <a:rPr lang="ko-KR" altLang="en-US" sz="1500" dirty="0" smtClean="0"/>
              <a:t>출제자는 하단 색상 버튼을 클릭하여 색상을 변경할 수 있다</a:t>
            </a:r>
            <a:r>
              <a:rPr lang="en-US" altLang="ko-KR" sz="1500" dirty="0" smtClean="0"/>
              <a:t>.</a:t>
            </a:r>
            <a:endParaRPr lang="en-US" altLang="ko-KR" sz="1500" dirty="0"/>
          </a:p>
          <a:p>
            <a:r>
              <a:rPr lang="ko-KR" altLang="en-US" sz="1500" dirty="0" smtClean="0"/>
              <a:t>참가자는 정답을 입력하여 맞출 수 있다</a:t>
            </a:r>
            <a:r>
              <a:rPr lang="en-US" altLang="ko-KR" sz="1500" dirty="0" smtClean="0"/>
              <a:t>.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067" y="720000"/>
            <a:ext cx="4979687" cy="2520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913" y="720000"/>
            <a:ext cx="4979687" cy="252000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1855343" y="3003935"/>
            <a:ext cx="1531324" cy="3262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0047112" y="1050958"/>
            <a:ext cx="1083733" cy="31499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1949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229793" y="4810354"/>
            <a:ext cx="500026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[</a:t>
            </a:r>
            <a:r>
              <a:rPr lang="ko-KR" altLang="en-US" sz="2000" b="1" dirty="0" err="1" smtClean="0"/>
              <a:t>고요속의</a:t>
            </a:r>
            <a:r>
              <a:rPr lang="ko-KR" altLang="en-US" sz="2000" b="1" dirty="0" smtClean="0"/>
              <a:t> 외침 게임 페이지</a:t>
            </a:r>
            <a:r>
              <a:rPr lang="en-US" altLang="ko-KR" sz="2000" b="1" dirty="0" smtClean="0"/>
              <a:t>]</a:t>
            </a:r>
          </a:p>
          <a:p>
            <a:endParaRPr lang="en-US" altLang="ko-KR" dirty="0"/>
          </a:p>
          <a:p>
            <a:r>
              <a:rPr lang="ko-KR" altLang="en-US" sz="1500" dirty="0" smtClean="0"/>
              <a:t>게임이 시작되면 출제자는 </a:t>
            </a:r>
            <a:r>
              <a:rPr lang="ko-KR" altLang="en-US" sz="1500" dirty="0" err="1" smtClean="0"/>
              <a:t>음소거된다</a:t>
            </a:r>
            <a:r>
              <a:rPr lang="en-US" altLang="ko-KR" sz="1500" dirty="0" smtClean="0"/>
              <a:t>.</a:t>
            </a:r>
          </a:p>
          <a:p>
            <a:r>
              <a:rPr lang="ko-KR" altLang="en-US" sz="1500" dirty="0" smtClean="0"/>
              <a:t>참가자는 정답을 입력하여 맞출 수 있다</a:t>
            </a:r>
            <a:r>
              <a:rPr lang="en-US" altLang="ko-KR" sz="1500" dirty="0" smtClean="0"/>
              <a:t>.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1" y="720000"/>
            <a:ext cx="4979687" cy="2520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3379" y="720000"/>
            <a:ext cx="4979687" cy="2520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0209122" y="971935"/>
            <a:ext cx="1113634" cy="32628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4645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00" y="150800"/>
            <a:ext cx="4927757" cy="3240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00" y="3520195"/>
            <a:ext cx="3642787" cy="3240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632293" y="1030147"/>
            <a:ext cx="500026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[</a:t>
            </a:r>
            <a:r>
              <a:rPr lang="ko-KR" altLang="en-US" sz="2000" b="1" dirty="0" smtClean="0"/>
              <a:t>로그인 전 메인 페이지</a:t>
            </a:r>
            <a:r>
              <a:rPr lang="en-US" altLang="ko-KR" sz="2000" b="1" dirty="0" smtClean="0"/>
              <a:t>]</a:t>
            </a:r>
          </a:p>
          <a:p>
            <a:endParaRPr lang="en-US" altLang="ko-KR" dirty="0"/>
          </a:p>
          <a:p>
            <a:r>
              <a:rPr lang="en-US" altLang="ko-KR" sz="1500" dirty="0" smtClean="0"/>
              <a:t>‘login’</a:t>
            </a:r>
            <a:r>
              <a:rPr lang="ko-KR" altLang="en-US" sz="1500" dirty="0" smtClean="0"/>
              <a:t> 버튼을 통해 로그인 페이지로 이동</a:t>
            </a:r>
            <a:endParaRPr lang="en-US" altLang="ko-KR" sz="1500" dirty="0" smtClean="0"/>
          </a:p>
          <a:p>
            <a:r>
              <a:rPr lang="en-US" altLang="ko-KR" sz="1500" dirty="0" smtClean="0"/>
              <a:t>‘sign up’ </a:t>
            </a:r>
            <a:r>
              <a:rPr lang="ko-KR" altLang="en-US" sz="1500" dirty="0" smtClean="0"/>
              <a:t>버튼을 통해 회원가입 페이지로 이동</a:t>
            </a:r>
            <a:endParaRPr lang="ko-KR" altLang="en-US" sz="1500" dirty="0"/>
          </a:p>
        </p:txBody>
      </p:sp>
      <p:sp>
        <p:nvSpPr>
          <p:cNvPr id="8" name="직사각형 7"/>
          <p:cNvSpPr/>
          <p:nvPr/>
        </p:nvSpPr>
        <p:spPr>
          <a:xfrm>
            <a:off x="1524000" y="2111901"/>
            <a:ext cx="701040" cy="29870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2310384" y="4629548"/>
            <a:ext cx="1188720" cy="9787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632293" y="4377213"/>
            <a:ext cx="500026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[</a:t>
            </a:r>
            <a:r>
              <a:rPr lang="ko-KR" altLang="en-US" sz="2000" b="1" dirty="0" smtClean="0"/>
              <a:t>회원가입 페이지</a:t>
            </a:r>
            <a:r>
              <a:rPr lang="en-US" altLang="ko-KR" sz="2000" b="1" dirty="0" smtClean="0"/>
              <a:t>]</a:t>
            </a:r>
          </a:p>
          <a:p>
            <a:endParaRPr lang="en-US" altLang="ko-KR" dirty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이메일로 가입하기</a:t>
            </a:r>
            <a:r>
              <a:rPr lang="en-US" altLang="ko-KR" sz="1500" dirty="0" smtClean="0"/>
              <a:t>’</a:t>
            </a:r>
            <a:r>
              <a:rPr lang="ko-KR" altLang="en-US" sz="1500" dirty="0" smtClean="0"/>
              <a:t> 버튼을 통해 회원가입 페이지로 이동</a:t>
            </a:r>
            <a:endParaRPr lang="en-US" altLang="ko-KR" sz="1500" dirty="0" smtClean="0"/>
          </a:p>
          <a:p>
            <a:r>
              <a:rPr lang="en-US" altLang="ko-KR" sz="1500" dirty="0" smtClean="0"/>
              <a:t>‘google</a:t>
            </a:r>
            <a:r>
              <a:rPr lang="ko-KR" altLang="en-US" sz="1500" dirty="0" smtClean="0"/>
              <a:t>로 시작</a:t>
            </a:r>
            <a:r>
              <a:rPr lang="en-US" altLang="ko-KR" sz="1500" dirty="0" smtClean="0"/>
              <a:t>’ </a:t>
            </a:r>
            <a:r>
              <a:rPr lang="ko-KR" altLang="en-US" sz="1500" dirty="0" smtClean="0"/>
              <a:t>버튼을 통해 구글 로그인 페이지로 이동</a:t>
            </a:r>
            <a:endParaRPr lang="en-US" altLang="ko-KR" sz="1500" dirty="0" smtClean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로그인하러가기</a:t>
            </a:r>
            <a:r>
              <a:rPr lang="en-US" altLang="ko-KR" sz="1500" dirty="0" smtClean="0"/>
              <a:t>’ </a:t>
            </a:r>
            <a:r>
              <a:rPr lang="ko-KR" altLang="en-US" sz="1500" dirty="0" smtClean="0"/>
              <a:t>버튼을 통해 로그인 페이지로 이동</a:t>
            </a:r>
            <a:endParaRPr lang="en-US" altLang="ko-KR" sz="1500" dirty="0" smtClean="0"/>
          </a:p>
        </p:txBody>
      </p:sp>
    </p:spTree>
    <p:extLst>
      <p:ext uri="{BB962C8B-B14F-4D97-AF65-F5344CB8AC3E}">
        <p14:creationId xmlns:p14="http://schemas.microsoft.com/office/powerpoint/2010/main" val="1484983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00" y="3505346"/>
            <a:ext cx="3642787" cy="3240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449" y="157167"/>
            <a:ext cx="3643338" cy="324000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266950" y="5283725"/>
            <a:ext cx="1238250" cy="34554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6565618" y="1619792"/>
            <a:ext cx="5000263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[</a:t>
            </a:r>
            <a:r>
              <a:rPr lang="ko-KR" altLang="en-US" sz="2000" b="1" dirty="0" smtClean="0"/>
              <a:t>구글 로그인 페이지</a:t>
            </a:r>
            <a:r>
              <a:rPr lang="en-US" altLang="ko-KR" sz="2000" b="1" dirty="0" smtClean="0"/>
              <a:t>]</a:t>
            </a:r>
          </a:p>
          <a:p>
            <a:endParaRPr lang="en-US" altLang="ko-KR" dirty="0"/>
          </a:p>
          <a:p>
            <a:endParaRPr lang="en-US" altLang="ko-KR" sz="15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6565618" y="4121258"/>
            <a:ext cx="500026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[</a:t>
            </a:r>
            <a:r>
              <a:rPr lang="ko-KR" altLang="en-US" sz="2000" b="1" dirty="0" smtClean="0"/>
              <a:t>회원가입 페이지</a:t>
            </a:r>
            <a:r>
              <a:rPr lang="en-US" altLang="ko-KR" sz="2000" b="1" dirty="0" smtClean="0"/>
              <a:t>]</a:t>
            </a:r>
          </a:p>
          <a:p>
            <a:endParaRPr lang="en-US" altLang="ko-KR" dirty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회원가입</a:t>
            </a:r>
            <a:r>
              <a:rPr lang="en-US" altLang="ko-KR" sz="1500" dirty="0" smtClean="0"/>
              <a:t>’ </a:t>
            </a:r>
            <a:r>
              <a:rPr lang="ko-KR" altLang="en-US" sz="1500" dirty="0" smtClean="0"/>
              <a:t>버튼을 통해 회원가입 후 회원 상세정보 입력 페이지로 이동</a:t>
            </a:r>
            <a:endParaRPr lang="en-US" altLang="ko-KR" sz="1500" dirty="0" smtClean="0"/>
          </a:p>
          <a:p>
            <a:endParaRPr lang="en-US" altLang="ko-KR" sz="1500" dirty="0"/>
          </a:p>
          <a:p>
            <a:pPr marL="285750" indent="-285750">
              <a:buFontTx/>
              <a:buChar char="-"/>
            </a:pPr>
            <a:r>
              <a:rPr lang="ko-KR" altLang="en-US" sz="1500" dirty="0" smtClean="0"/>
              <a:t>이메일</a:t>
            </a:r>
            <a:r>
              <a:rPr lang="en-US" altLang="ko-KR" sz="1500" dirty="0"/>
              <a:t> </a:t>
            </a:r>
            <a:r>
              <a:rPr lang="ko-KR" altLang="en-US" sz="1500" dirty="0" smtClean="0"/>
              <a:t>중복 확인</a:t>
            </a:r>
            <a:endParaRPr lang="en-US" altLang="ko-KR" sz="1500" dirty="0" smtClean="0"/>
          </a:p>
          <a:p>
            <a:pPr marL="285750" indent="-285750">
              <a:buFontTx/>
              <a:buChar char="-"/>
            </a:pPr>
            <a:r>
              <a:rPr lang="ko-KR" altLang="en-US" sz="1500" dirty="0" smtClean="0"/>
              <a:t>비밀번호</a:t>
            </a:r>
            <a:endParaRPr lang="en-US" altLang="ko-KR" sz="1500" dirty="0"/>
          </a:p>
          <a:p>
            <a:pPr marL="285750" indent="-285750">
              <a:buFontTx/>
              <a:buChar char="-"/>
            </a:pPr>
            <a:r>
              <a:rPr lang="ko-KR" altLang="en-US" sz="1500" dirty="0" smtClean="0"/>
              <a:t>비밀번호 확인</a:t>
            </a:r>
            <a:endParaRPr lang="en-US" altLang="ko-KR" sz="1500" dirty="0" smtClean="0"/>
          </a:p>
        </p:txBody>
      </p:sp>
    </p:spTree>
    <p:extLst>
      <p:ext uri="{BB962C8B-B14F-4D97-AF65-F5344CB8AC3E}">
        <p14:creationId xmlns:p14="http://schemas.microsoft.com/office/powerpoint/2010/main" val="3187540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00" y="183464"/>
            <a:ext cx="3642787" cy="32400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00" y="3514284"/>
            <a:ext cx="3642787" cy="3240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365593" y="1234077"/>
            <a:ext cx="5000263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[</a:t>
            </a:r>
            <a:r>
              <a:rPr lang="ko-KR" altLang="en-US" sz="2000" b="1" dirty="0" smtClean="0"/>
              <a:t>회원 상세정보 입력 페이지</a:t>
            </a:r>
            <a:r>
              <a:rPr lang="en-US" altLang="ko-KR" sz="2000" b="1" dirty="0" smtClean="0"/>
              <a:t>]</a:t>
            </a:r>
          </a:p>
          <a:p>
            <a:endParaRPr lang="en-US" altLang="ko-KR" dirty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가입하기</a:t>
            </a:r>
            <a:r>
              <a:rPr lang="en-US" altLang="ko-KR" sz="1500" dirty="0" smtClean="0"/>
              <a:t>’ </a:t>
            </a:r>
            <a:r>
              <a:rPr lang="ko-KR" altLang="en-US" sz="1500" dirty="0" smtClean="0"/>
              <a:t>버튼을 통해 회원 상세정보 저장 후 메인 페이지로 이동</a:t>
            </a:r>
            <a:endParaRPr lang="en-US" altLang="ko-KR" sz="1500" dirty="0" smtClean="0"/>
          </a:p>
          <a:p>
            <a:endParaRPr lang="en-US" altLang="ko-KR" sz="1500" dirty="0"/>
          </a:p>
          <a:p>
            <a:pPr marL="285750" indent="-285750">
              <a:buFontTx/>
              <a:buChar char="-"/>
            </a:pPr>
            <a:r>
              <a:rPr lang="ko-KR" altLang="en-US" sz="1500" dirty="0" smtClean="0"/>
              <a:t>이름</a:t>
            </a:r>
            <a:r>
              <a:rPr lang="en-US" altLang="ko-KR" sz="1500" dirty="0" smtClean="0"/>
              <a:t>, </a:t>
            </a:r>
            <a:r>
              <a:rPr lang="ko-KR" altLang="en-US" sz="1500" dirty="0" smtClean="0"/>
              <a:t>성별</a:t>
            </a:r>
            <a:r>
              <a:rPr lang="en-US" altLang="ko-KR" sz="1500" dirty="0" smtClean="0"/>
              <a:t>, </a:t>
            </a:r>
            <a:r>
              <a:rPr lang="ko-KR" altLang="en-US" sz="1500" dirty="0" smtClean="0"/>
              <a:t>닉네임</a:t>
            </a:r>
            <a:r>
              <a:rPr lang="en-US" altLang="ko-KR" sz="1500" dirty="0" smtClean="0"/>
              <a:t>, </a:t>
            </a:r>
            <a:r>
              <a:rPr lang="ko-KR" altLang="en-US" sz="1500" dirty="0" smtClean="0"/>
              <a:t>지역</a:t>
            </a:r>
            <a:r>
              <a:rPr lang="en-US" altLang="ko-KR" sz="1500" dirty="0"/>
              <a:t> </a:t>
            </a:r>
            <a:r>
              <a:rPr lang="ko-KR" altLang="en-US" sz="1500" dirty="0" smtClean="0"/>
              <a:t>입력</a:t>
            </a:r>
            <a:endParaRPr lang="en-US" altLang="ko-KR" sz="1500" dirty="0" smtClean="0"/>
          </a:p>
          <a:p>
            <a:pPr marL="285750" indent="-285750">
              <a:buFontTx/>
              <a:buChar char="-"/>
            </a:pPr>
            <a:r>
              <a:rPr lang="en-US" altLang="ko-KR" sz="1500" dirty="0" smtClean="0"/>
              <a:t>MBTI, </a:t>
            </a:r>
            <a:r>
              <a:rPr lang="ko-KR" altLang="en-US" sz="1500" dirty="0" smtClean="0"/>
              <a:t>관심사는 </a:t>
            </a:r>
            <a:r>
              <a:rPr lang="ko-KR" altLang="en-US" sz="1500" dirty="0" err="1" smtClean="0"/>
              <a:t>모달창을</a:t>
            </a:r>
            <a:r>
              <a:rPr lang="ko-KR" altLang="en-US" sz="1500" dirty="0" smtClean="0"/>
              <a:t> 통해 입력</a:t>
            </a:r>
            <a:endParaRPr lang="en-US" altLang="ko-KR" sz="1500" dirty="0" smtClean="0"/>
          </a:p>
        </p:txBody>
      </p:sp>
      <p:sp>
        <p:nvSpPr>
          <p:cNvPr id="5" name="직사각형 4"/>
          <p:cNvSpPr/>
          <p:nvPr/>
        </p:nvSpPr>
        <p:spPr>
          <a:xfrm>
            <a:off x="1079999" y="2702451"/>
            <a:ext cx="1806075" cy="33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365592" y="4148727"/>
            <a:ext cx="500026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[</a:t>
            </a:r>
            <a:r>
              <a:rPr lang="ko-KR" altLang="en-US" sz="2000" b="1" dirty="0" smtClean="0"/>
              <a:t>회원 상세정보 </a:t>
            </a:r>
            <a:r>
              <a:rPr lang="en-US" altLang="ko-KR" sz="2000" b="1" dirty="0" smtClean="0"/>
              <a:t>MBTI </a:t>
            </a:r>
            <a:r>
              <a:rPr lang="ko-KR" altLang="en-US" sz="2000" b="1" dirty="0" smtClean="0"/>
              <a:t>입력 페이지</a:t>
            </a:r>
            <a:r>
              <a:rPr lang="en-US" altLang="ko-KR" sz="2000" b="1" dirty="0" smtClean="0"/>
              <a:t>]</a:t>
            </a:r>
          </a:p>
          <a:p>
            <a:endParaRPr lang="en-US" altLang="ko-KR" dirty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입력</a:t>
            </a:r>
            <a:r>
              <a:rPr lang="en-US" altLang="ko-KR" sz="1500" dirty="0" smtClean="0"/>
              <a:t>’ </a:t>
            </a:r>
            <a:r>
              <a:rPr lang="ko-KR" altLang="en-US" sz="1500" dirty="0" smtClean="0"/>
              <a:t>버튼을 통해 </a:t>
            </a:r>
            <a:r>
              <a:rPr lang="en-US" altLang="ko-KR" sz="1500" dirty="0" smtClean="0"/>
              <a:t>MBTI </a:t>
            </a:r>
            <a:r>
              <a:rPr lang="ko-KR" altLang="en-US" sz="1500" dirty="0" smtClean="0"/>
              <a:t>입력 </a:t>
            </a:r>
            <a:r>
              <a:rPr lang="ko-KR" altLang="en-US" sz="1500" dirty="0" err="1" smtClean="0"/>
              <a:t>모달창</a:t>
            </a:r>
            <a:r>
              <a:rPr lang="ko-KR" altLang="en-US" sz="1500" dirty="0" smtClean="0"/>
              <a:t> 등장</a:t>
            </a:r>
            <a:endParaRPr lang="en-US" altLang="ko-KR" sz="1500" dirty="0" smtClean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결정하기</a:t>
            </a:r>
            <a:r>
              <a:rPr lang="en-US" altLang="ko-KR" sz="1500" dirty="0" smtClean="0"/>
              <a:t>’ </a:t>
            </a:r>
            <a:r>
              <a:rPr lang="ko-KR" altLang="en-US" sz="1500" dirty="0" smtClean="0"/>
              <a:t>버튼을 통해 </a:t>
            </a:r>
            <a:r>
              <a:rPr lang="en-US" altLang="ko-KR" sz="1500" dirty="0" smtClean="0"/>
              <a:t>MBTI </a:t>
            </a:r>
            <a:r>
              <a:rPr lang="ko-KR" altLang="en-US" sz="1500" dirty="0" smtClean="0"/>
              <a:t>입력</a:t>
            </a:r>
            <a:endParaRPr lang="en-US" altLang="ko-KR" sz="1500" dirty="0" smtClean="0"/>
          </a:p>
          <a:p>
            <a:endParaRPr lang="en-US" altLang="ko-KR" sz="1500" dirty="0"/>
          </a:p>
          <a:p>
            <a:r>
              <a:rPr lang="en-US" altLang="ko-KR" sz="1500" dirty="0" smtClean="0"/>
              <a:t>- 1</a:t>
            </a:r>
            <a:r>
              <a:rPr lang="ko-KR" altLang="en-US" sz="1500" dirty="0" smtClean="0"/>
              <a:t>개의 </a:t>
            </a:r>
            <a:r>
              <a:rPr lang="en-US" altLang="ko-KR" sz="1500" dirty="0" smtClean="0"/>
              <a:t>MBTI </a:t>
            </a:r>
            <a:r>
              <a:rPr lang="ko-KR" altLang="en-US" sz="1500" dirty="0" smtClean="0"/>
              <a:t>선택</a:t>
            </a:r>
            <a:endParaRPr lang="en-US" altLang="ko-KR" sz="1500" dirty="0" smtClean="0"/>
          </a:p>
        </p:txBody>
      </p:sp>
      <p:sp>
        <p:nvSpPr>
          <p:cNvPr id="8" name="직사각형 7"/>
          <p:cNvSpPr/>
          <p:nvPr/>
        </p:nvSpPr>
        <p:spPr>
          <a:xfrm>
            <a:off x="1620774" y="5858256"/>
            <a:ext cx="439674" cy="2316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1099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991"/>
          <a:stretch/>
        </p:blipFill>
        <p:spPr>
          <a:xfrm>
            <a:off x="1080000" y="167640"/>
            <a:ext cx="3627321" cy="324000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00" y="3496265"/>
            <a:ext cx="3642787" cy="3240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279867" y="919752"/>
            <a:ext cx="500026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[</a:t>
            </a:r>
            <a:r>
              <a:rPr lang="ko-KR" altLang="en-US" sz="2000" b="1" dirty="0" smtClean="0"/>
              <a:t>회원 상세정보 관심사</a:t>
            </a:r>
            <a:r>
              <a:rPr lang="en-US" altLang="ko-KR" sz="2000" b="1" dirty="0" smtClean="0"/>
              <a:t> </a:t>
            </a:r>
            <a:r>
              <a:rPr lang="ko-KR" altLang="en-US" sz="2000" b="1" dirty="0" smtClean="0"/>
              <a:t>입력 페이지</a:t>
            </a:r>
            <a:r>
              <a:rPr lang="en-US" altLang="ko-KR" sz="2000" b="1" dirty="0" smtClean="0"/>
              <a:t>]</a:t>
            </a:r>
          </a:p>
          <a:p>
            <a:endParaRPr lang="en-US" altLang="ko-KR" dirty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입력</a:t>
            </a:r>
            <a:r>
              <a:rPr lang="en-US" altLang="ko-KR" sz="1500" dirty="0" smtClean="0"/>
              <a:t>’ </a:t>
            </a:r>
            <a:r>
              <a:rPr lang="ko-KR" altLang="en-US" sz="1500" dirty="0" smtClean="0"/>
              <a:t>버튼을 통해 관심사</a:t>
            </a:r>
            <a:r>
              <a:rPr lang="en-US" altLang="ko-KR" sz="1500" dirty="0" smtClean="0"/>
              <a:t> </a:t>
            </a:r>
            <a:r>
              <a:rPr lang="ko-KR" altLang="en-US" sz="1500" dirty="0" smtClean="0"/>
              <a:t>입력 </a:t>
            </a:r>
            <a:r>
              <a:rPr lang="ko-KR" altLang="en-US" sz="1500" dirty="0" err="1" smtClean="0"/>
              <a:t>모달창</a:t>
            </a:r>
            <a:r>
              <a:rPr lang="ko-KR" altLang="en-US" sz="1500" dirty="0" smtClean="0"/>
              <a:t> 등장</a:t>
            </a:r>
            <a:endParaRPr lang="en-US" altLang="ko-KR" sz="1500" dirty="0" smtClean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결정하기</a:t>
            </a:r>
            <a:r>
              <a:rPr lang="en-US" altLang="ko-KR" sz="1500" dirty="0" smtClean="0"/>
              <a:t>’ </a:t>
            </a:r>
            <a:r>
              <a:rPr lang="ko-KR" altLang="en-US" sz="1500" dirty="0" smtClean="0"/>
              <a:t>버튼을 통해 관심사 입력</a:t>
            </a:r>
            <a:endParaRPr lang="en-US" altLang="ko-KR" sz="1500" dirty="0" smtClean="0"/>
          </a:p>
          <a:p>
            <a:endParaRPr lang="en-US" altLang="ko-KR" sz="1500" dirty="0"/>
          </a:p>
          <a:p>
            <a:r>
              <a:rPr lang="en-US" altLang="ko-KR" sz="1500" dirty="0" smtClean="0"/>
              <a:t>- </a:t>
            </a:r>
            <a:r>
              <a:rPr lang="ko-KR" altLang="en-US" sz="1500" dirty="0" smtClean="0"/>
              <a:t>다수의 관심사</a:t>
            </a:r>
            <a:r>
              <a:rPr lang="en-US" altLang="ko-KR" sz="1500" dirty="0" smtClean="0"/>
              <a:t> </a:t>
            </a:r>
            <a:r>
              <a:rPr lang="ko-KR" altLang="en-US" sz="1500" dirty="0" smtClean="0"/>
              <a:t>선택</a:t>
            </a:r>
            <a:endParaRPr lang="en-US" altLang="ko-KR" sz="15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6279867" y="4110627"/>
            <a:ext cx="5000263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[</a:t>
            </a:r>
            <a:r>
              <a:rPr lang="ko-KR" altLang="en-US" sz="2000" b="1" dirty="0" smtClean="0"/>
              <a:t>로그인 페이지</a:t>
            </a:r>
            <a:r>
              <a:rPr lang="en-US" altLang="ko-KR" sz="2000" b="1" dirty="0" smtClean="0"/>
              <a:t>]</a:t>
            </a:r>
          </a:p>
          <a:p>
            <a:endParaRPr lang="en-US" altLang="ko-KR" dirty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로그인</a:t>
            </a:r>
            <a:r>
              <a:rPr lang="en-US" altLang="ko-KR" sz="1500" dirty="0" smtClean="0"/>
              <a:t>’ </a:t>
            </a:r>
            <a:r>
              <a:rPr lang="ko-KR" altLang="en-US" sz="1500" dirty="0" smtClean="0"/>
              <a:t>일반 로그인 후 메인페이지로 이동</a:t>
            </a:r>
            <a:endParaRPr lang="en-US" altLang="ko-KR" sz="1500" dirty="0" smtClean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구글아이디로 로그인</a:t>
            </a:r>
            <a:r>
              <a:rPr lang="en-US" altLang="ko-KR" sz="1500" dirty="0" smtClean="0"/>
              <a:t>’ </a:t>
            </a:r>
            <a:r>
              <a:rPr lang="ko-KR" altLang="en-US" sz="1500" dirty="0" smtClean="0"/>
              <a:t>버튼을 통해 구글 로그인 후 메인페이지로 이동</a:t>
            </a:r>
            <a:endParaRPr lang="en-US" altLang="ko-KR" sz="1500" dirty="0" smtClean="0"/>
          </a:p>
          <a:p>
            <a:endParaRPr lang="en-US" altLang="ko-KR" sz="1500" dirty="0"/>
          </a:p>
          <a:p>
            <a:r>
              <a:rPr lang="en-US" altLang="ko-KR" sz="1500" dirty="0" smtClean="0"/>
              <a:t>- </a:t>
            </a:r>
            <a:r>
              <a:rPr lang="ko-KR" altLang="en-US" sz="1500" dirty="0" smtClean="0"/>
              <a:t>아이디</a:t>
            </a:r>
            <a:r>
              <a:rPr lang="en-US" altLang="ko-KR" sz="1500" dirty="0" smtClean="0"/>
              <a:t>, </a:t>
            </a:r>
            <a:r>
              <a:rPr lang="ko-KR" altLang="en-US" sz="1500" dirty="0" smtClean="0"/>
              <a:t>비밀번호 오류 시 </a:t>
            </a:r>
            <a:r>
              <a:rPr lang="en-US" altLang="ko-KR" sz="1500" dirty="0" smtClean="0"/>
              <a:t>alert</a:t>
            </a:r>
            <a:r>
              <a:rPr lang="ko-KR" altLang="en-US" sz="1500" dirty="0" smtClean="0"/>
              <a:t>창 등장</a:t>
            </a:r>
            <a:endParaRPr lang="en-US" altLang="ko-KR" sz="1500" dirty="0" smtClean="0"/>
          </a:p>
        </p:txBody>
      </p:sp>
      <p:sp>
        <p:nvSpPr>
          <p:cNvPr id="6" name="직사각형 5"/>
          <p:cNvSpPr/>
          <p:nvPr/>
        </p:nvSpPr>
        <p:spPr>
          <a:xfrm>
            <a:off x="1620774" y="2507998"/>
            <a:ext cx="447675" cy="2420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346198" y="5131325"/>
            <a:ext cx="1079754" cy="2514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353783" y="5515373"/>
            <a:ext cx="1079754" cy="2514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0165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00" y="439615"/>
            <a:ext cx="3054569" cy="5715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51292" y="2381479"/>
            <a:ext cx="5316931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[</a:t>
            </a:r>
            <a:r>
              <a:rPr lang="ko-KR" altLang="en-US" sz="2000" b="1" dirty="0" smtClean="0"/>
              <a:t>메인 페이지</a:t>
            </a:r>
            <a:r>
              <a:rPr lang="en-US" altLang="ko-KR" sz="2000" b="1" dirty="0" smtClean="0"/>
              <a:t>]</a:t>
            </a:r>
          </a:p>
          <a:p>
            <a:endParaRPr lang="en-US" altLang="ko-KR" dirty="0"/>
          </a:p>
          <a:p>
            <a:r>
              <a:rPr lang="en-US" altLang="ko-KR" sz="1500" dirty="0" smtClean="0"/>
              <a:t>‘logo’</a:t>
            </a:r>
            <a:r>
              <a:rPr lang="ko-KR" altLang="en-US" sz="1500" dirty="0"/>
              <a:t> </a:t>
            </a:r>
            <a:r>
              <a:rPr lang="ko-KR" altLang="en-US" sz="1500" dirty="0" err="1" smtClean="0"/>
              <a:t>클릭시</a:t>
            </a:r>
            <a:r>
              <a:rPr lang="ko-KR" altLang="en-US" sz="1500" dirty="0" smtClean="0"/>
              <a:t> 메인 페이지로 이동</a:t>
            </a:r>
            <a:endParaRPr lang="en-US" altLang="ko-KR" sz="1500" dirty="0" smtClean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매칭</a:t>
            </a:r>
            <a:r>
              <a:rPr lang="en-US" altLang="ko-KR" sz="1500" dirty="0" smtClean="0"/>
              <a:t>’ </a:t>
            </a:r>
            <a:r>
              <a:rPr lang="ko-KR" altLang="en-US" sz="1500" dirty="0" smtClean="0"/>
              <a:t>버튼을 통해 매칭 페이지로 이동</a:t>
            </a:r>
            <a:endParaRPr lang="en-US" altLang="ko-KR" sz="1500" dirty="0" smtClean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로그아웃</a:t>
            </a:r>
            <a:r>
              <a:rPr lang="en-US" altLang="ko-KR" sz="1500" dirty="0" smtClean="0"/>
              <a:t>’ </a:t>
            </a:r>
            <a:r>
              <a:rPr lang="ko-KR" altLang="en-US" sz="1500" dirty="0" smtClean="0"/>
              <a:t>버튼을 통해 로그아웃 후 로그인 페이지로 이동</a:t>
            </a:r>
            <a:endParaRPr lang="en-US" altLang="ko-KR" sz="1500" dirty="0" smtClean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프로필</a:t>
            </a:r>
            <a:r>
              <a:rPr lang="en-US" altLang="ko-KR" sz="1500" dirty="0" smtClean="0"/>
              <a:t>’ </a:t>
            </a:r>
            <a:r>
              <a:rPr lang="ko-KR" altLang="en-US" sz="1500" dirty="0" smtClean="0"/>
              <a:t>버튼을 통해 프로필 페이지로 이동</a:t>
            </a:r>
            <a:endParaRPr lang="en-US" altLang="ko-KR" sz="1500" dirty="0" smtClean="0"/>
          </a:p>
          <a:p>
            <a:endParaRPr lang="en-US" altLang="ko-KR" sz="1500" dirty="0"/>
          </a:p>
        </p:txBody>
      </p:sp>
      <p:sp>
        <p:nvSpPr>
          <p:cNvPr id="7" name="직사각형 6"/>
          <p:cNvSpPr/>
          <p:nvPr/>
        </p:nvSpPr>
        <p:spPr>
          <a:xfrm>
            <a:off x="1041900" y="401515"/>
            <a:ext cx="447675" cy="2420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533776" y="401515"/>
            <a:ext cx="638894" cy="2420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3156450" y="1744540"/>
            <a:ext cx="644025" cy="26523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3743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00" y="1184031"/>
            <a:ext cx="4882650" cy="434277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556092" y="2219554"/>
            <a:ext cx="500026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[</a:t>
            </a:r>
            <a:r>
              <a:rPr lang="ko-KR" altLang="en-US" sz="2000" b="1" dirty="0" smtClean="0"/>
              <a:t>프로필 페이지</a:t>
            </a:r>
            <a:r>
              <a:rPr lang="en-US" altLang="ko-KR" sz="2000" b="1" dirty="0" smtClean="0"/>
              <a:t>]</a:t>
            </a:r>
          </a:p>
          <a:p>
            <a:endParaRPr lang="en-US" altLang="ko-KR" dirty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수정하기</a:t>
            </a:r>
            <a:r>
              <a:rPr lang="en-US" altLang="ko-KR" sz="1500" dirty="0" smtClean="0"/>
              <a:t>’</a:t>
            </a:r>
            <a:r>
              <a:rPr lang="ko-KR" altLang="en-US" sz="1500" dirty="0" smtClean="0"/>
              <a:t> 버튼으로 </a:t>
            </a:r>
            <a:r>
              <a:rPr lang="ko-KR" altLang="en-US" sz="1500" dirty="0" err="1" smtClean="0"/>
              <a:t>수정할수</a:t>
            </a:r>
            <a:r>
              <a:rPr lang="ko-KR" altLang="en-US" sz="1500" dirty="0" smtClean="0"/>
              <a:t> 있는 </a:t>
            </a:r>
            <a:r>
              <a:rPr lang="en-US" altLang="ko-KR" sz="1500" dirty="0" smtClean="0"/>
              <a:t>input </a:t>
            </a:r>
            <a:r>
              <a:rPr lang="ko-KR" altLang="en-US" sz="1500" dirty="0" smtClean="0"/>
              <a:t>등장</a:t>
            </a:r>
            <a:endParaRPr lang="en-US" altLang="ko-KR" sz="1500" dirty="0" smtClean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수정</a:t>
            </a:r>
            <a:r>
              <a:rPr lang="en-US" altLang="ko-KR" sz="1500" dirty="0" smtClean="0"/>
              <a:t>‘ </a:t>
            </a:r>
            <a:r>
              <a:rPr lang="ko-KR" altLang="en-US" sz="1500" dirty="0" smtClean="0"/>
              <a:t>버튼으로 회원정보 수정</a:t>
            </a:r>
            <a:endParaRPr lang="en-US" altLang="ko-KR" sz="1500" dirty="0"/>
          </a:p>
        </p:txBody>
      </p:sp>
    </p:spTree>
    <p:extLst>
      <p:ext uri="{BB962C8B-B14F-4D97-AF65-F5344CB8AC3E}">
        <p14:creationId xmlns:p14="http://schemas.microsoft.com/office/powerpoint/2010/main" val="2946778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841842" y="2695804"/>
            <a:ext cx="500026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[</a:t>
            </a:r>
            <a:r>
              <a:rPr lang="ko-KR" altLang="en-US" sz="2000" b="1" dirty="0" smtClean="0"/>
              <a:t>매칭 페이지</a:t>
            </a:r>
            <a:r>
              <a:rPr lang="en-US" altLang="ko-KR" sz="2000" b="1" dirty="0" smtClean="0"/>
              <a:t>]</a:t>
            </a:r>
          </a:p>
          <a:p>
            <a:endParaRPr lang="en-US" altLang="ko-KR" dirty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싫어하는 </a:t>
            </a:r>
            <a:r>
              <a:rPr lang="en-US" altLang="ko-KR" sz="1500" dirty="0" smtClean="0"/>
              <a:t>MBTI‘ </a:t>
            </a:r>
            <a:r>
              <a:rPr lang="ko-KR" altLang="en-US" sz="1500" dirty="0" smtClean="0"/>
              <a:t>버튼으로 만나기 싫은 </a:t>
            </a:r>
            <a:r>
              <a:rPr lang="en-US" altLang="ko-KR" sz="1500" dirty="0" err="1" smtClean="0"/>
              <a:t>mbti</a:t>
            </a:r>
            <a:r>
              <a:rPr lang="en-US" altLang="ko-KR" sz="1500" dirty="0" smtClean="0"/>
              <a:t> </a:t>
            </a:r>
            <a:r>
              <a:rPr lang="ko-KR" altLang="en-US" sz="1500" dirty="0" smtClean="0"/>
              <a:t>설정</a:t>
            </a:r>
            <a:endParaRPr lang="en-US" altLang="ko-KR" sz="1500" dirty="0" smtClean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매칭</a:t>
            </a:r>
            <a:r>
              <a:rPr lang="en-US" altLang="ko-KR" sz="1500" dirty="0" smtClean="0"/>
              <a:t>’ </a:t>
            </a:r>
            <a:r>
              <a:rPr lang="ko-KR" altLang="en-US" sz="1500" dirty="0" smtClean="0"/>
              <a:t>버튼으로 매칭</a:t>
            </a:r>
            <a:endParaRPr lang="en-US" altLang="ko-KR" sz="1500" dirty="0"/>
          </a:p>
          <a:p>
            <a:endParaRPr lang="en-US" altLang="ko-KR" sz="1500" dirty="0" smtClean="0"/>
          </a:p>
          <a:p>
            <a:r>
              <a:rPr lang="en-US" altLang="ko-KR" sz="1500" dirty="0" smtClean="0"/>
              <a:t>- </a:t>
            </a:r>
            <a:r>
              <a:rPr lang="ko-KR" altLang="en-US" sz="1500" dirty="0" smtClean="0"/>
              <a:t>매칭이 시작되면 매칭 취소 버튼 생성</a:t>
            </a:r>
            <a:endParaRPr lang="en-US" altLang="ko-KR" sz="1500" dirty="0" smtClean="0"/>
          </a:p>
        </p:txBody>
      </p:sp>
      <p:sp>
        <p:nvSpPr>
          <p:cNvPr id="4" name="직사각형 3"/>
          <p:cNvSpPr/>
          <p:nvPr/>
        </p:nvSpPr>
        <p:spPr>
          <a:xfrm>
            <a:off x="3308850" y="2883414"/>
            <a:ext cx="958350" cy="2979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3409950" y="3524250"/>
            <a:ext cx="723900" cy="2476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433"/>
          <a:stretch/>
        </p:blipFill>
        <p:spPr>
          <a:xfrm>
            <a:off x="1080000" y="740902"/>
            <a:ext cx="5456486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957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433"/>
          <a:stretch/>
        </p:blipFill>
        <p:spPr>
          <a:xfrm>
            <a:off x="1080000" y="767860"/>
            <a:ext cx="5456487" cy="5040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841842" y="2695804"/>
            <a:ext cx="500026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/>
              <a:t>[</a:t>
            </a:r>
            <a:r>
              <a:rPr lang="ko-KR" altLang="en-US" sz="2000" b="1" dirty="0" smtClean="0"/>
              <a:t>매칭 페이지</a:t>
            </a:r>
            <a:r>
              <a:rPr lang="en-US" altLang="ko-KR" sz="2000" b="1" dirty="0" smtClean="0"/>
              <a:t>]</a:t>
            </a:r>
          </a:p>
          <a:p>
            <a:endParaRPr lang="en-US" altLang="ko-KR" dirty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싫어하는 </a:t>
            </a:r>
            <a:r>
              <a:rPr lang="en-US" altLang="ko-KR" sz="1500" dirty="0" smtClean="0"/>
              <a:t>MBTI‘ </a:t>
            </a:r>
            <a:r>
              <a:rPr lang="ko-KR" altLang="en-US" sz="1500" dirty="0" smtClean="0"/>
              <a:t>버튼으로 만나기 싫은 </a:t>
            </a:r>
            <a:r>
              <a:rPr lang="en-US" altLang="ko-KR" sz="1500" dirty="0" err="1" smtClean="0"/>
              <a:t>mbti</a:t>
            </a:r>
            <a:r>
              <a:rPr lang="en-US" altLang="ko-KR" sz="1500" dirty="0" smtClean="0"/>
              <a:t> </a:t>
            </a:r>
            <a:r>
              <a:rPr lang="ko-KR" altLang="en-US" sz="1500" dirty="0" smtClean="0"/>
              <a:t>설정</a:t>
            </a:r>
            <a:endParaRPr lang="en-US" altLang="ko-KR" sz="1500" dirty="0" smtClean="0"/>
          </a:p>
          <a:p>
            <a:r>
              <a:rPr lang="en-US" altLang="ko-KR" sz="1500" dirty="0" smtClean="0"/>
              <a:t>‘</a:t>
            </a:r>
            <a:r>
              <a:rPr lang="ko-KR" altLang="en-US" sz="1500" dirty="0" smtClean="0"/>
              <a:t>매칭</a:t>
            </a:r>
            <a:r>
              <a:rPr lang="en-US" altLang="ko-KR" sz="1500" dirty="0" smtClean="0"/>
              <a:t>’ </a:t>
            </a:r>
            <a:r>
              <a:rPr lang="ko-KR" altLang="en-US" sz="1500" dirty="0" smtClean="0"/>
              <a:t>버튼으로 매칭</a:t>
            </a:r>
            <a:endParaRPr lang="en-US" altLang="ko-KR" sz="1500" dirty="0"/>
          </a:p>
        </p:txBody>
      </p:sp>
      <p:sp>
        <p:nvSpPr>
          <p:cNvPr id="5" name="직사각형 4"/>
          <p:cNvSpPr/>
          <p:nvPr/>
        </p:nvSpPr>
        <p:spPr>
          <a:xfrm>
            <a:off x="3308850" y="3683514"/>
            <a:ext cx="958350" cy="29793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8347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</TotalTime>
  <Words>510</Words>
  <Application>Microsoft Office PowerPoint</Application>
  <PresentationFormat>와이드스크린</PresentationFormat>
  <Paragraphs>108</Paragraphs>
  <Slides>17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맑은 고딕</vt:lpstr>
      <vt:lpstr>Arial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multicampus</dc:creator>
  <cp:lastModifiedBy>multicampus</cp:lastModifiedBy>
  <cp:revision>13</cp:revision>
  <dcterms:created xsi:type="dcterms:W3CDTF">2022-08-18T00:03:51Z</dcterms:created>
  <dcterms:modified xsi:type="dcterms:W3CDTF">2022-08-18T12:00:22Z</dcterms:modified>
</cp:coreProperties>
</file>

<file path=docProps/thumbnail.jpeg>
</file>